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90" r:id="rId31"/>
    <p:sldId id="285" r:id="rId32"/>
    <p:sldId id="286" r:id="rId33"/>
    <p:sldId id="287" r:id="rId34"/>
    <p:sldId id="288" r:id="rId35"/>
    <p:sldId id="289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7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136613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ЛЕЙКОЗ КРУПНОГО РОГАТОГО СКОТА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1228398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По интенсивности развития эпизоотического процесса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гемобластозы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крупного рогатого скота относятся к медленно развивающимся инфекционным болезням.</a:t>
            </a: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363636"/>
              </a:solidFill>
              <a:latin typeface="Tahoma" pitchFamily="34" charset="0"/>
              <a:cs typeface="Tahoma" pitchFamily="34" charset="0"/>
            </a:endParaRPr>
          </a:p>
          <a:p>
            <a:pPr indent="3048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ru-RU" sz="2800" dirty="0" err="1" smtClean="0">
                <a:latin typeface="Tahoma" pitchFamily="34" charset="0"/>
                <a:cs typeface="Tahoma" pitchFamily="34" charset="0"/>
              </a:rPr>
              <a:t>Контагиозность</a:t>
            </a:r>
            <a:r>
              <a:rPr lang="ru-RU" sz="2800" dirty="0" smtClean="0">
                <a:latin typeface="Tahoma" pitchFamily="34" charset="0"/>
                <a:cs typeface="Tahoma" pitchFamily="34" charset="0"/>
              </a:rPr>
              <a:t> лейкоза незначительна. </a:t>
            </a:r>
          </a:p>
          <a:p>
            <a:pPr indent="3048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ru-RU" sz="2800" dirty="0" smtClean="0">
                <a:latin typeface="Tahoma" pitchFamily="34" charset="0"/>
                <a:cs typeface="Tahoma" pitchFamily="34" charset="0"/>
              </a:rPr>
              <a:t>Сезонность не проявляется. </a:t>
            </a:r>
            <a:endParaRPr lang="ru-RU" sz="2800" smtClean="0">
              <a:latin typeface="Tahoma" pitchFamily="34" charset="0"/>
              <a:cs typeface="Tahoma" pitchFamily="34" charset="0"/>
            </a:endParaRPr>
          </a:p>
          <a:p>
            <a:pPr indent="3048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ru-RU" sz="2800" smtClean="0">
                <a:latin typeface="Tahoma" pitchFamily="34" charset="0"/>
                <a:cs typeface="Tahoma" pitchFamily="34" charset="0"/>
              </a:rPr>
              <a:t>Природно-географические </a:t>
            </a:r>
            <a:r>
              <a:rPr lang="ru-RU" sz="2800" dirty="0" smtClean="0">
                <a:latin typeface="Tahoma" pitchFamily="34" charset="0"/>
                <a:cs typeface="Tahoma" pitchFamily="34" charset="0"/>
              </a:rPr>
              <a:t>и климатические факторы не влияют на распространение болезни.</a:t>
            </a: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142984"/>
            <a:ext cx="685804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ahoma" pitchFamily="34" charset="0"/>
                <a:cs typeface="Tahoma" pitchFamily="34" charset="0"/>
              </a:rPr>
              <a:t>При лейкозе крупного рогатого скота патогенез связан с </a:t>
            </a:r>
            <a:r>
              <a:rPr lang="ru-RU" sz="2800" dirty="0" err="1" smtClean="0">
                <a:latin typeface="Tahoma" pitchFamily="34" charset="0"/>
                <a:cs typeface="Tahoma" pitchFamily="34" charset="0"/>
              </a:rPr>
              <a:t>монотропизмом</a:t>
            </a:r>
            <a:r>
              <a:rPr lang="ru-RU" sz="2800" dirty="0" smtClean="0">
                <a:latin typeface="Tahoma" pitchFamily="34" charset="0"/>
                <a:cs typeface="Tahoma" pitchFamily="34" charset="0"/>
              </a:rPr>
              <a:t> ВЛКРС к тканям органов кроветворения и иммуногенетическим состоянием </a:t>
            </a:r>
            <a:r>
              <a:rPr lang="ru-RU" sz="2800" dirty="0" err="1" smtClean="0">
                <a:latin typeface="Tahoma" pitchFamily="34" charset="0"/>
                <a:cs typeface="Tahoma" pitchFamily="34" charset="0"/>
              </a:rPr>
              <a:t>макроорганизма</a:t>
            </a:r>
            <a:r>
              <a:rPr lang="ru-RU" sz="2800" dirty="0" smtClean="0">
                <a:latin typeface="Tahoma" pitchFamily="34" charset="0"/>
                <a:cs typeface="Tahoma" pitchFamily="34" charset="0"/>
              </a:rPr>
              <a:t>. Взаимодействие микро- и </a:t>
            </a:r>
            <a:r>
              <a:rPr lang="ru-RU" sz="2800" dirty="0" err="1" smtClean="0">
                <a:latin typeface="Tahoma" pitchFamily="34" charset="0"/>
                <a:cs typeface="Tahoma" pitchFamily="34" charset="0"/>
              </a:rPr>
              <a:t>макроорганизмов</a:t>
            </a:r>
            <a:r>
              <a:rPr lang="ru-RU" sz="2800" dirty="0" smtClean="0">
                <a:latin typeface="Tahoma" pitchFamily="34" charset="0"/>
                <a:cs typeface="Tahoma" pitchFamily="34" charset="0"/>
              </a:rPr>
              <a:t> при лейкозах проявляется в виде </a:t>
            </a:r>
            <a:r>
              <a:rPr lang="ru-RU" sz="2800" dirty="0" err="1" smtClean="0">
                <a:latin typeface="Tahoma" pitchFamily="34" charset="0"/>
                <a:cs typeface="Tahoma" pitchFamily="34" charset="0"/>
              </a:rPr>
              <a:t>инап-парантной</a:t>
            </a:r>
            <a:r>
              <a:rPr lang="ru-RU" sz="2800" dirty="0" smtClean="0">
                <a:latin typeface="Tahoma" pitchFamily="34" charset="0"/>
                <a:cs typeface="Tahoma" pitchFamily="34" charset="0"/>
              </a:rPr>
              <a:t> инфекции, или гематологических изменений белой крови, или образования опухолей кроветворных органов. </a:t>
            </a:r>
            <a:endParaRPr lang="ru-RU" sz="2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57224" y="428604"/>
            <a:ext cx="64294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Патогенез. </a:t>
            </a:r>
            <a:endParaRPr lang="ru-RU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714348" y="785794"/>
            <a:ext cx="785818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Вирус лейкоза, находясь в клетке, не вызывает ее гибели, как это наблюдается практически при всех вирусных болезнях, а способствует нарушению процессов нормального созревания и дифференциации клеток кроветворных органов, что приводит к злокачественному перерождению их.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71480"/>
            <a:ext cx="82153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ahoma" pitchFamily="34" charset="0"/>
                <a:cs typeface="Tahoma" pitchFamily="34" charset="0"/>
              </a:rPr>
              <a:t>Находясь в клетке, вирус лейкоза длительное время может оставаться латентным, не провоцируя болезнь. Основным в патогенезе лейкоза является нарушение нормального процесса пролиферации и дифференциации клеток кроветворной ткани. Чаще поражаются </a:t>
            </a:r>
            <a:r>
              <a:rPr lang="ru-RU" sz="2800" dirty="0" err="1" smtClean="0">
                <a:latin typeface="Tahoma" pitchFamily="34" charset="0"/>
                <a:cs typeface="Tahoma" pitchFamily="34" charset="0"/>
              </a:rPr>
              <a:t>лейкобластические</a:t>
            </a:r>
            <a:r>
              <a:rPr lang="ru-RU" sz="2800" dirty="0" smtClean="0">
                <a:latin typeface="Tahoma" pitchFamily="34" charset="0"/>
                <a:cs typeface="Tahoma" pitchFamily="34" charset="0"/>
              </a:rPr>
              <a:t> клетки, что приводит к интенсивной пролиферации различных типов лейкоцитов в кроветворных органах.</a:t>
            </a:r>
            <a:endParaRPr lang="ru-RU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1000108"/>
            <a:ext cx="70009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ahoma" pitchFamily="34" charset="0"/>
                <a:cs typeface="Tahoma" pitchFamily="34" charset="0"/>
              </a:rPr>
              <a:t>Неконтролируемо размножающиеся клетки крови распространяются по организму и попадают в различные органы и ткани, образуют опухоли, вызывающие изменения структуры и функции пораженных органов вследствие атрофии специфических клеток. Нарушения проявляются на молекулярном, клеточном и органном уровнях, что приводит к расстройству кроветворения, увеличению числа лимфоцитов. </a:t>
            </a:r>
            <a:endParaRPr lang="ru-RU" sz="24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0"/>
            <a:ext cx="85725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 Narrow" pitchFamily="34" charset="0"/>
                <a:cs typeface="Tahoma" pitchFamily="34" charset="0"/>
              </a:rPr>
              <a:t>Течение и клиническое проявление.</a:t>
            </a:r>
            <a:endParaRPr lang="ru-RU" sz="4000" dirty="0">
              <a:latin typeface="Arial Narrow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857233"/>
            <a:ext cx="85725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ahoma" pitchFamily="34" charset="0"/>
                <a:cs typeface="Tahoma" pitchFamily="34" charset="0"/>
              </a:rPr>
              <a:t>Лейкозы характеризуются длительным латентным периодом (инкубационный период), во время которого в крови выявляют ВЛКРС и антитела к нему. При спонтанном заражении этот период длится от 2 до 6 лет. Клинические проявления зависят от вовлечения в патологический процесс органов — лимфатических узлов, селезенки, сычуга, сердца, почек, половых и др. Инфекционный процесс при лейкозе развивается медленно и незаметно.</a:t>
            </a:r>
            <a:endParaRPr lang="ru-RU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В развитии лейкозного процесса у крупного рогатого скота различают четыре стадии: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предлейкозную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, начальную (доклиническую), развернутую (клинико-гематологическую) и конечную, или терминальную (опухолевую), стадии.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Предлейкозная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стадия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у зараженных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ВЛКРС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животных проявляется в виде относительного лимфоцитоза (до 14тыс/мкл, ) за счет лимфоидных клеток, характерных для подозрительных по заболеванию по «лейкозному ключу». Обнаружить другие патологические изменения не удается.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Начальная стадия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характеризуется отсутствием клинических признаков болезни, но более постоянными изменениями количественного и качественного состава крови. </a:t>
            </a:r>
          </a:p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Число лейкоцитов колеблется от (15 до 40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тыс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/мкл) , а среди лимфоцитов преобладают юные и средние клетки. </a:t>
            </a:r>
          </a:p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Гематологические изменения могут многие годы оставаться стабильными. </a:t>
            </a:r>
          </a:p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При этом общее состояние животного — упитанность, молочная продуктивность и воспроизводительная функция не вызывают подозрений на лейкоз.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Развернутая стадия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характеризуется кроме гематологических сдвигов разнообразием специфических и неспецифических клинических признаков. </a:t>
            </a:r>
          </a:p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У животного ухудшается общее состояние, отмечаются быстрая утомляемость, плохой аппетит, снижаются удои, прогрессирует истощение, наблюдается атония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преджелудков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, сменяющаяся диареей.  </a:t>
            </a:r>
          </a:p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При сердечной слабости у животного развиваются отеки подкожной клетчатки в области подгрудка и межчелюстного пространства.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997839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Лейкоз крупного рогатого скота </a:t>
            </a:r>
          </a:p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(лат. —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Bovine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leucosis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; 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гемобластоз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, хроническая инфекционная болезнь опухолевой природы) — 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хроническая болезнь опухолевой природы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, протекающая бессимптомно или характеризующаяся лимфоцитозом и злокачественным разрастанием кроветворных и лимфоидных клеток в различных органах.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Терминальная (опухолевая) стадия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лейкоза характеризуется дальнейшим развитием патологического процесса и более отчетливым проявлением клинических признаков: резким увеличением 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лимфоузлов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, которые могут заметно выступать на теле; отеками подкожной клетчатки в области подгрудка, межчелюстного пространства, конечностей. </a:t>
            </a:r>
          </a:p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Число лейкоцитов в крови иногда снижается, при этом преобладают их патологические формы. </a:t>
            </a:r>
          </a:p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Это приводит к крайнему истощению органов кроветворения, блокаде иммунной системы и заканчивается смертью животного.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79475"/>
            <a:ext cx="7200900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165225"/>
            <a:ext cx="7777163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787400"/>
            <a:ext cx="6264275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1344613"/>
            <a:ext cx="6697662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Патологоанатомические признаки.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714356"/>
            <a:ext cx="850112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ahoma" pitchFamily="34" charset="0"/>
                <a:cs typeface="Tahoma" pitchFamily="34" charset="0"/>
              </a:rPr>
              <a:t>При патологоанатомическом исследовании трупов животных выявляют:</a:t>
            </a:r>
          </a:p>
          <a:p>
            <a:r>
              <a:rPr lang="ru-RU" sz="2800" dirty="0" smtClean="0">
                <a:latin typeface="Tahoma" pitchFamily="34" charset="0"/>
                <a:cs typeface="Tahoma" pitchFamily="34" charset="0"/>
              </a:rPr>
              <a:t>- увеличение  </a:t>
            </a:r>
            <a:r>
              <a:rPr lang="ru-RU" sz="2800" dirty="0" err="1" smtClean="0">
                <a:latin typeface="Tahoma" pitchFamily="34" charset="0"/>
                <a:cs typeface="Tahoma" pitchFamily="34" charset="0"/>
              </a:rPr>
              <a:t>лимфоузлов</a:t>
            </a:r>
            <a:r>
              <a:rPr lang="ru-RU" sz="2800" dirty="0" smtClean="0">
                <a:latin typeface="Tahoma" pitchFamily="34" charset="0"/>
                <a:cs typeface="Tahoma" pitchFamily="34" charset="0"/>
              </a:rPr>
              <a:t>, особенно средостенных и брыжеечных, которые не спаяны между собой. Поверхность разреза их </a:t>
            </a:r>
            <a:r>
              <a:rPr lang="ru-RU" sz="2800" dirty="0" err="1" smtClean="0">
                <a:latin typeface="Tahoma" pitchFamily="34" charset="0"/>
                <a:cs typeface="Tahoma" pitchFamily="34" charset="0"/>
              </a:rPr>
              <a:t>саловидная</a:t>
            </a:r>
            <a:r>
              <a:rPr lang="ru-RU" sz="2800" dirty="0" smtClean="0">
                <a:latin typeface="Tahoma" pitchFamily="34" charset="0"/>
                <a:cs typeface="Tahoma" pitchFamily="34" charset="0"/>
              </a:rPr>
              <a:t>, рисунок строения  стерт.</a:t>
            </a:r>
          </a:p>
          <a:p>
            <a:r>
              <a:rPr lang="ru-RU" sz="2800" dirty="0" smtClean="0">
                <a:latin typeface="Tahoma" pitchFamily="34" charset="0"/>
                <a:cs typeface="Tahoma" pitchFamily="34" charset="0"/>
              </a:rPr>
              <a:t>- Селезенка увеличена (длиной от 48 до 100 см). Поверхность разреза ее красная, сочная, зернистая. Увеличенные фолликулы обычно вишнево-красного или сероватого цвета.</a:t>
            </a:r>
            <a:endParaRPr lang="ru-RU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C:\Documents and Settings\Admin\Рабочий стол\Абакин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3" y="642919"/>
            <a:ext cx="8143932" cy="45704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0" y="0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При гистологическом исследовании выявляют системную диффузную лейкозную инфильтрацию во всех органах кроветворения: костном мозге, селезенке, лимфатических узлах, а также 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пейеровых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бляшках 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солитарных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фолликулах кишечника, печени, почках, сердце, легких, скелетной мускулатуре.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0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При гистологическом анализе необходимо учитывать: в лимфатических узлах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Calibri"/>
                <a:ea typeface="Times New Roman" pitchFamily="18" charset="0"/>
                <a:cs typeface="Tahoma" pitchFamily="34" charset="0"/>
              </a:rPr>
              <a:t>—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общий рисунок строения, состояние капсулы, трабекул, светлых центров, синусов, мякотных тяжей; в селезенке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Calibri"/>
                <a:ea typeface="Times New Roman" pitchFamily="18" charset="0"/>
                <a:cs typeface="Tahoma" pitchFamily="34" charset="0"/>
              </a:rPr>
              <a:t>—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состояние капсулы, трабекул, белой и красной пульпы, наличие границ фолликулов; в паренхиматозных органах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Calibri"/>
                <a:ea typeface="Times New Roman" pitchFamily="18" charset="0"/>
                <a:cs typeface="Tahoma" pitchFamily="34" charset="0"/>
              </a:rPr>
              <a:t>—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наличие и локализацию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лимфоклеточных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инфильтратов.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80713"/>
            <a:ext cx="85725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Диагностика и дифференциальная диагностика.</a:t>
            </a:r>
            <a:endParaRPr lang="ru-RU" sz="2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1142984"/>
            <a:ext cx="91440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Первичный диагноз в хозяйстве ставят на основании эпизоотологических, клинико-гематологических, серологических и патологоанатомических данных с обязательным проведением гистологического исследования.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Животное считают больным лейкозом при наличии одного из следующих показателей: 1) клинических признаков болезни;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2) положительных результатов гематологических исследований;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3) обнаружении у павшего (убитого) животного характерных патологоанатомических изменений;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4) установлении положительного результата гистологического исследования патологического материала в случае падежа (убоя) животных.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Клинические признаки проявляются, как правило, к концу болезни, поэтому в диагностике заболевания они имеют лишь вспомогательное значение.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1228398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В настоящее время лейкоз крупного рогатого скота диагностируют практически во всех странах мира. </a:t>
            </a: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Наиболее широко он распространен в США, в ряде стран Центральной Европы, Дании, Швеции, странах Ближнего Востока и Африки, а также в Австралии. </a:t>
            </a: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В нашей стране возникновение лейкоза связано с завозом племенного скота в 1940, 1945—1947 гг. из Германии. </a:t>
            </a: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В дальнейшем лейкоз распространился повсеместно.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0" y="0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Гематологическое исследование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заключается в обнаружении в периферической крови повышенного числа лейкоцитов, в основном лимфоидного ряда, и слабо дифференцированных клеток (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родоначальных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пролимфоцитов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лимфобластов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), а также полиморфных,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атипичных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клеток кроветворных органов.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5058" name="Picture 2" descr="C:\Documents and Settings\Admin\Рабочий стол\картинки лейкоз\1b14ec66dbe27a476e44413244dcae7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14687"/>
            <a:ext cx="9143999" cy="3143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0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30480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Серологический метод диагностики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основан на выявлении  при помощи РИД антител к антигену ВЛКРС. Специфические антитела появляются в крови КРС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ru-RU" sz="28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через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2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мес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после заражения, т. е. значительно раньше, чем гематологические изменения, и сохраняются пожизненно. РИД представляет собой основной метод  исследования животных.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0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Кроме того, с этой целью возможно применение других реакций: связывания комплемента (РСК);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иммунофлуоресценции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(РИФ);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радиоим-мунопреципитации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(РИП); нейтрализации (РН), иммуноферментного анализа (ИФА),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полимеразной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цепной реакции (ПЦР). Все перечисленные методы направлены на выявление антител к одному из двух структурных белков ВЛКРС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Calibri"/>
                <a:ea typeface="Times New Roman" pitchFamily="18" charset="0"/>
                <a:cs typeface="Tahoma" pitchFamily="34" charset="0"/>
              </a:rPr>
              <a:t>—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gp24 и р51.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0" y="0"/>
            <a:ext cx="9144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Животных, давших положительные результаты в РИД, считают инфицированными, </a:t>
            </a:r>
          </a:p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животных с гематологическими изменениями или с клиническими признаками — больными лейкозом.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0" y="0"/>
            <a:ext cx="9144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При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дифференциальной диагностике следует принимать во внимание ряд хронических ИБ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КРС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(актиномикоз, туберкулез,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паратуберкулез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, бруцеллез), а также некоторые незаразные заболевания (гепатиты, циррозы, амилоидную дистрофию и другие заболевания печени, маститы, пневмонии,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ретикуло-перикардиты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, нефриты), сопровождающиеся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лейкозоподобными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изменениями гематологических показателей</a:t>
            </a:r>
            <a:r>
              <a:rPr lang="ru-RU" sz="28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0"/>
            <a:ext cx="82868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Иммунитет, специфическая профилактика.</a:t>
            </a:r>
            <a:endParaRPr lang="ru-RU" sz="2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0" y="1011198"/>
            <a:ext cx="9144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Естественный иммунитет при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гемобластозах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крупного рогатого скота имеет ряд специфических особенностей, отличающих его от естественного иммунитета при других инфекционных болезнях. Главное отличие заключается в том, что антитела не способны элиминировать ВЛКРС, который обычно присутствует в инфицированных лимфоцитах в непродуктивном состоянии и защищен от действия антител.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0"/>
            <a:ext cx="84296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Профилактика.</a:t>
            </a:r>
            <a:endParaRPr lang="ru-RU" sz="2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500042"/>
            <a:ext cx="842968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ahoma" pitchFamily="34" charset="0"/>
                <a:cs typeface="Tahoma" pitchFamily="34" charset="0"/>
              </a:rPr>
              <a:t>Общие мероприятия по профилактике лейкоза КРС это соблюдение ветеринарно-санитарных требований при содержании, кормлении и ветеринарном обслуживании животных. Контроль за благополучием поголовья  осуществляют на основании показателей послеубойной экспертизы на мясокомбинатах; данных экспертизы при внутрихозяйственном убое животных, вскрытиях трупов животных; результатов плановых серологических и гематологических исследований на лейкоз; результатов контрольного убоя животных с повышенным уровнем лимфоцитов в крови и патоморфологических исследований биоматериалов.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0"/>
            <a:ext cx="82868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ahoma" pitchFamily="34" charset="0"/>
                <a:cs typeface="Tahoma" pitchFamily="34" charset="0"/>
              </a:rPr>
              <a:t>Меры борьбы. </a:t>
            </a:r>
            <a:endParaRPr lang="ru-RU" sz="28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0" y="642918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Хозяйства, в которых установлено заболевание животных лейкозом, объявляют неблагополучными и вводят в них комплекс ограничений.</a:t>
            </a:r>
          </a:p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Одновременно утверждают комплексный план оздоровления неблагополучного хозяйства, фермы, стада.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По условиям ограничений не допускаются: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перегруппировка </a:t>
            </a:r>
            <a:r>
              <a:rPr lang="ru-RU" sz="24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КРС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внутри хозяйства без разрешения ветеринарного специалиста</a:t>
            </a:r>
            <a:r>
              <a:rPr lang="ru-RU" sz="24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использование быков-производителей для вольной случки;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использование нестерильных инструментов и аппаратов при обработках животных;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вывод (вывоз) животных из стада,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для племенных и репродуктивных целей без разрешения ветеринарного специалиста</a:t>
            </a:r>
            <a:r>
              <a:rPr lang="ru-RU" sz="24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Молоко от инфицированных и остальных коров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оздоравливаемого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стада сдают на молокоперерабатывающий завод или используют внутри хозяйства после пастеризации в обычном технологическом режиме. После обеззараживания молоко используется без ограничений.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0" y="0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Оздоровительные мероприятия в неблагополучных по лейкозу хозяйствах проводят путем изоляции зараженных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ВЛКРС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и немедленной сдачи на убой больных животных.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По результатам серологического исследования, полученным перед началом оздоровительных мероприятий, определяют варианты борьбы с лейкозом.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1659285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Экономический ущерб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от лейкоза складывается из потерь в результате выбраковки инфицированных и больных животных, утилизации туш, сдачи на мясо молодняка от больных коров 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расходов на проведение оздоровительных мероприятий.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3636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3048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Прямая возможность заражения людей от больного лейкозом скота не установлена.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42852"/>
            <a:ext cx="78581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048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В хозяйствах, где выявлено до 10 % зараженных и больных лейкозом животных, их немедленно сдают на убой.</a:t>
            </a:r>
          </a:p>
          <a:p>
            <a:pPr lvl="0" indent="3048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Последующие серологические исследования животных этого стада проводят через каждые 3 </a:t>
            </a:r>
            <a:r>
              <a:rPr lang="ru-RU" sz="2800" dirty="0" err="1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мес</a:t>
            </a:r>
            <a:r>
              <a:rPr lang="ru-RU" sz="28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 с обязательным удалением инфицированных животных.</a:t>
            </a:r>
            <a:endParaRPr lang="ru-RU" sz="280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274838"/>
            <a:ext cx="83582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048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Благодарю за внимание!!!</a:t>
            </a:r>
            <a:endParaRPr lang="ru-RU" sz="2800" dirty="0" smtClean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" y="0"/>
            <a:ext cx="9143999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Возбудитель болезни. </a:t>
            </a:r>
          </a:p>
          <a:p>
            <a:pPr marL="0" marR="0" lvl="0" indent="3048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363636"/>
              </a:solidFill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Вирус лейкоза крупного рогатого скота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—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РНК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-содержащий вирус подсемейства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Oncornavirinae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 (опухолевые вирусы) семейства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Retroviridae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. </a:t>
            </a: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3636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В состав подсемейства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Oncornavirinae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 входят три рода, дифференцируемые на основании морфологии вирионов: вирусы типов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С, В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и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D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. </a:t>
            </a: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3636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Вирусы типа С делят на два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подрода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: </a:t>
            </a: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вирусы типа С млекопитающих и </a:t>
            </a: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вирус лейкоза крупного рогатого скота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(ВЛКРС).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1874729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ВЛКРС — это экзогенный вирус в отношении крупного рогатого скота и других чувствительных видов животных. </a:t>
            </a: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3636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Репликация вируса ограничивается клетками лимфоидной популяции и не выявлена в других тканях организма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428179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363636"/>
              </a:solidFill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lvl="0" indent="3048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ВЛКРС чувствителен к температурным воздействиям, разрушается при повторяющихся замораживаниях и оттаиваниях и при прогревании при 56 </a:t>
            </a:r>
            <a:r>
              <a:rPr lang="en-US" sz="24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º</a:t>
            </a:r>
            <a:r>
              <a:rPr lang="ru-RU" sz="24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С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в течение 15 мин. </a:t>
            </a:r>
          </a:p>
          <a:p>
            <a:pPr lvl="0" indent="3048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Пастеризация молока (74 </a:t>
            </a:r>
            <a:r>
              <a:rPr lang="en-US" sz="24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º</a:t>
            </a:r>
            <a:r>
              <a:rPr lang="ru-RU" sz="24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С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в течение 16 с) разрушает ВЛКРС.</a:t>
            </a:r>
          </a:p>
          <a:p>
            <a:pPr lvl="0" indent="3048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Полная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инактивация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вируса в молоке или вируссодержащей жидкости (кровь, молозиво) установлена при 50 </a:t>
            </a:r>
            <a:r>
              <a:rPr lang="en-US" sz="24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º</a:t>
            </a:r>
            <a:r>
              <a:rPr lang="ru-RU" sz="24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С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в течение 70секунд, </a:t>
            </a:r>
          </a:p>
          <a:p>
            <a:pPr lvl="0" indent="3048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при 70...74 </a:t>
            </a:r>
            <a:r>
              <a:rPr lang="en-US" sz="24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º</a:t>
            </a:r>
            <a:r>
              <a:rPr lang="ru-RU" sz="2400" dirty="0" smtClean="0">
                <a:solidFill>
                  <a:srgbClr val="363636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С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— за 17 с. </a:t>
            </a:r>
          </a:p>
          <a:p>
            <a:pPr marL="0" marR="0" lvl="0" indent="3048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Прямой солнечный свет инактивирует ВЛКРС в течение 4 ч,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УФ-лучи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— в течение 30 минут. </a:t>
            </a:r>
          </a:p>
          <a:p>
            <a:pPr marL="0" marR="0" lvl="0" indent="3048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363636"/>
              </a:solidFill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3048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Вирус полностью теряет активность в 2%-ных растворах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гидроксида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натрия и формальдегида и других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дезинфектантов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в общепринятых концентрациях.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366623"/>
            <a:ext cx="9144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Эпизоотология. </a:t>
            </a:r>
          </a:p>
          <a:p>
            <a:pPr marL="0" marR="0" lvl="0" indent="3048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3636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В естественных условиях к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ВЛКРС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 восприимчив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крупный рогатый скот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. </a:t>
            </a: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Лейкозом болеют молодые и взрослые животные всех разводимых пород и помесей, но чаще эту болезнь отмечают у животных старше 4 лет. </a:t>
            </a: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Телята до 6-месячного возраста устойчивы к ВЛКРС, что обусловлено, вероятно,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колостральным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 иммунитетом.</a:t>
            </a: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 Уровень инфицированности животных в возрасте 6...24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мес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imes New Roman" pitchFamily="18" charset="0"/>
                <a:cs typeface="Tahoma" pitchFamily="34" charset="0"/>
              </a:rPr>
              <a:t> также низкий.</a:t>
            </a:r>
          </a:p>
          <a:p>
            <a:pPr marL="0" marR="0" lvl="0" indent="3048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800" dirty="0" smtClean="0">
                <a:solidFill>
                  <a:srgbClr val="3636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Начиная с 4-летнего возраста % инфицированности поголовья увеличивается.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443841"/>
            <a:ext cx="850112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8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Источник возбудителя инфекции </a:t>
            </a:r>
            <a:r>
              <a:rPr lang="ru-RU" sz="2800" dirty="0" smtClean="0">
                <a:latin typeface="Tahoma" pitchFamily="34" charset="0"/>
                <a:cs typeface="Tahoma" pitchFamily="34" charset="0"/>
              </a:rPr>
              <a:t>— </a:t>
            </a:r>
            <a:r>
              <a:rPr lang="ru-RU" sz="2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больные </a:t>
            </a:r>
            <a:r>
              <a:rPr lang="ru-RU" sz="2800" dirty="0" err="1" smtClean="0">
                <a:latin typeface="Tahoma" pitchFamily="34" charset="0"/>
                <a:cs typeface="Tahoma" pitchFamily="34" charset="0"/>
              </a:rPr>
              <a:t>гемобластозами</a:t>
            </a:r>
            <a:r>
              <a:rPr lang="ru-RU" sz="2800" dirty="0" smtClean="0">
                <a:latin typeface="Tahoma" pitchFamily="34" charset="0"/>
                <a:cs typeface="Tahoma" pitchFamily="34" charset="0"/>
              </a:rPr>
              <a:t> животные. </a:t>
            </a:r>
          </a:p>
          <a:p>
            <a:endParaRPr lang="ru-RU" sz="2800" dirty="0" smtClean="0">
              <a:latin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ahoma" pitchFamily="34" charset="0"/>
                <a:cs typeface="Tahoma" pitchFamily="34" charset="0"/>
              </a:rPr>
              <a:t>В естественных условиях вирус лейкоза может передаваться </a:t>
            </a:r>
            <a:r>
              <a:rPr lang="ru-RU" sz="2800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пренатально</a:t>
            </a:r>
            <a:r>
              <a:rPr lang="ru-RU" sz="2800" dirty="0" smtClean="0">
                <a:latin typeface="Tahoma" pitchFamily="34" charset="0"/>
                <a:cs typeface="Tahoma" pitchFamily="34" charset="0"/>
              </a:rPr>
              <a:t> и </a:t>
            </a:r>
            <a:r>
              <a:rPr lang="ru-RU" sz="28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постнатально</a:t>
            </a:r>
            <a:r>
              <a:rPr lang="ru-RU" sz="2800" dirty="0" smtClean="0">
                <a:latin typeface="Tahoma" pitchFamily="34" charset="0"/>
                <a:cs typeface="Tahoma" pitchFamily="34" charset="0"/>
              </a:rPr>
              <a:t>. </a:t>
            </a:r>
          </a:p>
          <a:p>
            <a:endParaRPr lang="ru-RU" sz="2800" dirty="0" smtClean="0">
              <a:latin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ahoma" pitchFamily="34" charset="0"/>
                <a:cs typeface="Tahoma" pitchFamily="34" charset="0"/>
              </a:rPr>
              <a:t>Вирус передается от матери потомству </a:t>
            </a:r>
            <a:r>
              <a:rPr lang="ru-RU" sz="2800" dirty="0" err="1" smtClean="0">
                <a:latin typeface="Tahoma" pitchFamily="34" charset="0"/>
                <a:cs typeface="Tahoma" pitchFamily="34" charset="0"/>
              </a:rPr>
              <a:t>трансплацентарно</a:t>
            </a:r>
            <a:r>
              <a:rPr lang="ru-RU" sz="2800" dirty="0" smtClean="0">
                <a:latin typeface="Tahoma" pitchFamily="34" charset="0"/>
                <a:cs typeface="Tahoma" pitchFamily="34" charset="0"/>
              </a:rPr>
              <a:t> во время последних 6 месяцев внутриутробной жизни. </a:t>
            </a:r>
          </a:p>
          <a:p>
            <a:endParaRPr lang="ru-RU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1801</Words>
  <Application>Microsoft Office PowerPoint</Application>
  <PresentationFormat>Экран (4:3)</PresentationFormat>
  <Paragraphs>103</Paragraphs>
  <Slides>41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Эпизоотология_3</cp:lastModifiedBy>
  <cp:revision>53</cp:revision>
  <dcterms:modified xsi:type="dcterms:W3CDTF">2019-03-13T12:13:54Z</dcterms:modified>
</cp:coreProperties>
</file>